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1" r:id="rId6"/>
    <p:sldId id="263" r:id="rId7"/>
    <p:sldId id="295" r:id="rId8"/>
    <p:sldId id="296" r:id="rId9"/>
    <p:sldId id="297" r:id="rId10"/>
    <p:sldId id="298" r:id="rId11"/>
    <p:sldId id="299" r:id="rId12"/>
    <p:sldId id="288" r:id="rId13"/>
    <p:sldId id="300" r:id="rId14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Lexend Deca" panose="020B0604020202020204" charset="-78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138BE6-E374-4A1A-BE6D-9E52B14417BE}">
  <a:tblStyle styleId="{1A138BE6-E374-4A1A-BE6D-9E52B14417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286F9A-8295-4760-8310-7838FB866F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8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bc98855ff3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bc98855ff3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8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685800" y="2130952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br>
              <a:rPr lang="en" dirty="0"/>
            </a:br>
            <a:br>
              <a:rPr lang="en" dirty="0"/>
            </a:br>
            <a:r>
              <a:rPr lang="en" sz="1600" dirty="0"/>
              <a:t>Presenta: </a:t>
            </a:r>
            <a:br>
              <a:rPr lang="en" dirty="0"/>
            </a:br>
            <a:r>
              <a:rPr lang="es-MX" sz="1800" b="1" dirty="0">
                <a:ln>
                  <a:noFill/>
                </a:ln>
                <a:effectLst/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Alan Alejandro Gutiérrez cortes</a:t>
            </a:r>
            <a:b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Eduardo Javier Bernal Flores</a:t>
            </a:r>
            <a:b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Erick Arturo Flores </a:t>
            </a:r>
            <a:r>
              <a:rPr lang="es-MX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Gomez</a:t>
            </a:r>
            <a:b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Teodulfo Alegre Pineda</a:t>
            </a:r>
            <a:b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Josué </a:t>
            </a:r>
            <a:r>
              <a:rPr lang="es-MX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s-MX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ela Valle</a:t>
            </a:r>
            <a:br>
              <a:rPr lang="es-MX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190033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517451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1023738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173703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763566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897009"/>
            <a:ext cx="321850" cy="4484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C081BF5-21EE-4EC4-B061-CBFC372B9334}"/>
              </a:ext>
            </a:extLst>
          </p:cNvPr>
          <p:cNvSpPr/>
          <p:nvPr/>
        </p:nvSpPr>
        <p:spPr>
          <a:xfrm>
            <a:off x="685800" y="517451"/>
            <a:ext cx="4843868" cy="1403498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0FD87A2-0901-4C24-BCEB-AD716EDAA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834" y="717355"/>
            <a:ext cx="4693834" cy="12797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6D3479-101B-4DEA-9653-FB892631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19" y="501946"/>
            <a:ext cx="7620697" cy="857400"/>
          </a:xfrm>
        </p:spPr>
        <p:txBody>
          <a:bodyPr/>
          <a:lstStyle/>
          <a:p>
            <a:r>
              <a:rPr lang="es-MX" sz="1800" dirty="0">
                <a:latin typeface="Arial" panose="020B0604020202020204" pitchFamily="34" charset="0"/>
                <a:ea typeface="Calibri" panose="020F0502020204030204" pitchFamily="34" charset="0"/>
              </a:rPr>
              <a:t>C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onsulta de servicios: Los pacientes podrán observar los costos y servicios para así agregarlos en sus citas.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2429BF-642C-4100-81B6-E7113E0B9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FFF2F10-CCB4-429F-8452-8F13C372B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499" y="1296234"/>
            <a:ext cx="7588231" cy="3545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17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6D3479-101B-4DEA-9653-FB892631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19" y="501946"/>
            <a:ext cx="7620697" cy="857400"/>
          </a:xfrm>
        </p:spPr>
        <p:txBody>
          <a:bodyPr/>
          <a:lstStyle/>
          <a:p>
            <a:r>
              <a:rPr lang="es-MX" sz="1800" dirty="0">
                <a:latin typeface="Arial" panose="020B0604020202020204" pitchFamily="34" charset="0"/>
                <a:ea typeface="Calibri" panose="020F0502020204030204" pitchFamily="34" charset="0"/>
              </a:rPr>
              <a:t>C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reación de citas: los pacientes podrán generar una cita con sus datos personales y servicio requerido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2429BF-642C-4100-81B6-E7113E0B9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2CF0E9E5-6414-4E68-AD7D-F5EA61A25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898" y="1285422"/>
            <a:ext cx="7426818" cy="350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534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5"/>
          <p:cNvSpPr txBox="1">
            <a:spLocks noGrp="1"/>
          </p:cNvSpPr>
          <p:nvPr>
            <p:ph type="title"/>
          </p:nvPr>
        </p:nvSpPr>
        <p:spPr>
          <a:xfrm>
            <a:off x="524226" y="416231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Equipo Presentador</a:t>
            </a:r>
            <a:endParaRPr dirty="0"/>
          </a:p>
        </p:txBody>
      </p:sp>
      <p:sp>
        <p:nvSpPr>
          <p:cNvPr id="566" name="Google Shape;566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70" name="Google Shape;570;p45"/>
          <p:cNvSpPr txBox="1"/>
          <p:nvPr/>
        </p:nvSpPr>
        <p:spPr>
          <a:xfrm>
            <a:off x="2190333" y="34052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Eduardo Javier Bernal flores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D544AB6-6F13-4E54-94A0-24A3F82F4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50" y="1802793"/>
            <a:ext cx="1305633" cy="1408259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C08E018-79C0-43EB-B3A9-929AB9ABF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2116" y="1799405"/>
            <a:ext cx="1305634" cy="141164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E9FCCBA9-A901-4258-A582-09011731D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3683" y="1828093"/>
            <a:ext cx="1273634" cy="1382959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1A130EA-1881-443E-B0DD-ABAADE643C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3020" y="1828093"/>
            <a:ext cx="1513193" cy="1382959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E8F2C7B9-016A-4A72-8C6E-75755EFE6A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81916" y="1828093"/>
            <a:ext cx="1305634" cy="1410749"/>
          </a:xfrm>
          <a:prstGeom prst="rect">
            <a:avLst/>
          </a:prstGeom>
        </p:spPr>
      </p:pic>
      <p:sp>
        <p:nvSpPr>
          <p:cNvPr id="22" name="Google Shape;570;p45">
            <a:extLst>
              <a:ext uri="{FF2B5EF4-FFF2-40B4-BE49-F238E27FC236}">
                <a16:creationId xmlns:a16="http://schemas.microsoft.com/office/drawing/2014/main" id="{574C53F7-FF3A-44E3-8D9E-BD41972C791A}"/>
              </a:ext>
            </a:extLst>
          </p:cNvPr>
          <p:cNvSpPr txBox="1"/>
          <p:nvPr/>
        </p:nvSpPr>
        <p:spPr>
          <a:xfrm>
            <a:off x="488766" y="33790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Alan Alejandro Gutiérrez cortes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" name="Google Shape;570;p45">
            <a:extLst>
              <a:ext uri="{FF2B5EF4-FFF2-40B4-BE49-F238E27FC236}">
                <a16:creationId xmlns:a16="http://schemas.microsoft.com/office/drawing/2014/main" id="{48B324D8-E54D-4060-BE3B-EF0CD2383C34}"/>
              </a:ext>
            </a:extLst>
          </p:cNvPr>
          <p:cNvSpPr txBox="1"/>
          <p:nvPr/>
        </p:nvSpPr>
        <p:spPr>
          <a:xfrm>
            <a:off x="3827400" y="34052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Josué vela valle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5" name="Google Shape;570;p45">
            <a:extLst>
              <a:ext uri="{FF2B5EF4-FFF2-40B4-BE49-F238E27FC236}">
                <a16:creationId xmlns:a16="http://schemas.microsoft.com/office/drawing/2014/main" id="{AEEB6FF4-DEDB-4C21-8AB7-79D426FA47EE}"/>
              </a:ext>
            </a:extLst>
          </p:cNvPr>
          <p:cNvSpPr txBox="1"/>
          <p:nvPr/>
        </p:nvSpPr>
        <p:spPr>
          <a:xfrm>
            <a:off x="5637013" y="34052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Erick Arturo flores Gómez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6" name="Google Shape;570;p45">
            <a:extLst>
              <a:ext uri="{FF2B5EF4-FFF2-40B4-BE49-F238E27FC236}">
                <a16:creationId xmlns:a16="http://schemas.microsoft.com/office/drawing/2014/main" id="{9932CFCA-9C23-4D66-8401-24EB66EE8415}"/>
              </a:ext>
            </a:extLst>
          </p:cNvPr>
          <p:cNvSpPr txBox="1"/>
          <p:nvPr/>
        </p:nvSpPr>
        <p:spPr>
          <a:xfrm>
            <a:off x="7390133" y="34052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1200" b="1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Teodulfo Alegre pineda</a:t>
            </a:r>
            <a:endParaRPr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pic>
        <p:nvPicPr>
          <p:cNvPr id="27" name="Google Shape;679;p48">
            <a:extLst>
              <a:ext uri="{FF2B5EF4-FFF2-40B4-BE49-F238E27FC236}">
                <a16:creationId xmlns:a16="http://schemas.microsoft.com/office/drawing/2014/main" id="{EF48FC28-1B80-41E6-AE2A-815572C43E40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41073" y="3612145"/>
            <a:ext cx="1217100" cy="138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DC9410CD-04F6-43B0-A773-6A21BBDCDB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9929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Introducion </a:t>
            </a:r>
            <a:endParaRPr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15E1E5-B1D8-4DB8-B2A7-7299E5418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0550" y="1352550"/>
            <a:ext cx="7649050" cy="3155100"/>
          </a:xfrm>
        </p:spPr>
        <p:txBody>
          <a:bodyPr/>
          <a:lstStyle/>
          <a:p>
            <a:r>
              <a:rPr lang="es-MX" dirty="0"/>
              <a:t>La clínica DentalShield nos solicita un sistema para el manejo y administración de los apacientes así como del personal medico y personal general, por los que se creo una aplicación web alojada en un servidos de AWS como solución a su petición dicha aplicación se describe a continuación.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3" name="Google Shape;680;p48">
            <a:extLst>
              <a:ext uri="{FF2B5EF4-FFF2-40B4-BE49-F238E27FC236}">
                <a16:creationId xmlns:a16="http://schemas.microsoft.com/office/drawing/2014/main" id="{33F5BC12-1539-4E9F-9202-1DBB7FDF1C0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559" y="3773118"/>
            <a:ext cx="1099836" cy="1102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0" y="454025"/>
            <a:ext cx="5387975" cy="67468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Tecnoliga implementada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534DF0D-41AC-4ABD-BD9E-1E9FFE044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6520" y="887582"/>
            <a:ext cx="2892679" cy="1756869"/>
          </a:xfrm>
          <a:prstGeom prst="rect">
            <a:avLst/>
          </a:prstGeom>
        </p:spPr>
      </p:pic>
      <p:pic>
        <p:nvPicPr>
          <p:cNvPr id="1028" name="Picture 4" descr="Tipos de datos en MySQL Server » Proyecto A">
            <a:extLst>
              <a:ext uri="{FF2B5EF4-FFF2-40B4-BE49-F238E27FC236}">
                <a16:creationId xmlns:a16="http://schemas.microsoft.com/office/drawing/2014/main" id="{F5A42033-00C4-4BCB-AB43-3BCFC311D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1317413"/>
            <a:ext cx="2397150" cy="1138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mazon Virtual Private Cloud (VPC)">
            <a:extLst>
              <a:ext uri="{FF2B5EF4-FFF2-40B4-BE49-F238E27FC236}">
                <a16:creationId xmlns:a16="http://schemas.microsoft.com/office/drawing/2014/main" id="{2E402F92-723A-426D-9D1D-D9465C9EAD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7012" y="2791431"/>
            <a:ext cx="2569508" cy="1517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7321C99C-1185-42BC-A0F6-692298BAADCF}"/>
              </a:ext>
            </a:extLst>
          </p:cNvPr>
          <p:cNvSpPr txBox="1">
            <a:spLocks/>
          </p:cNvSpPr>
          <p:nvPr/>
        </p:nvSpPr>
        <p:spPr>
          <a:xfrm>
            <a:off x="515678" y="2234067"/>
            <a:ext cx="5388935" cy="67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s-MX" sz="2400" dirty="0"/>
              <a:t>Base de Datos</a:t>
            </a:r>
          </a:p>
        </p:txBody>
      </p:sp>
      <p:sp>
        <p:nvSpPr>
          <p:cNvPr id="13" name="Google Shape;80;p15">
            <a:extLst>
              <a:ext uri="{FF2B5EF4-FFF2-40B4-BE49-F238E27FC236}">
                <a16:creationId xmlns:a16="http://schemas.microsoft.com/office/drawing/2014/main" id="{3E858F6D-2D68-41DA-8FEB-5286990EBB34}"/>
              </a:ext>
            </a:extLst>
          </p:cNvPr>
          <p:cNvSpPr txBox="1">
            <a:spLocks/>
          </p:cNvSpPr>
          <p:nvPr/>
        </p:nvSpPr>
        <p:spPr>
          <a:xfrm>
            <a:off x="3365999" y="4074485"/>
            <a:ext cx="5388935" cy="67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s-MX" sz="2400" dirty="0"/>
              <a:t>Red virtual</a:t>
            </a:r>
          </a:p>
        </p:txBody>
      </p:sp>
      <p:sp>
        <p:nvSpPr>
          <p:cNvPr id="14" name="Google Shape;80;p15">
            <a:extLst>
              <a:ext uri="{FF2B5EF4-FFF2-40B4-BE49-F238E27FC236}">
                <a16:creationId xmlns:a16="http://schemas.microsoft.com/office/drawing/2014/main" id="{B8363A73-E2B2-4675-9518-E537162A09D2}"/>
              </a:ext>
            </a:extLst>
          </p:cNvPr>
          <p:cNvSpPr txBox="1">
            <a:spLocks/>
          </p:cNvSpPr>
          <p:nvPr/>
        </p:nvSpPr>
        <p:spPr>
          <a:xfrm>
            <a:off x="6060466" y="2403011"/>
            <a:ext cx="5388935" cy="67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 i="0" u="none" strike="noStrike" cap="none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r>
              <a:rPr lang="es-MX" sz="2400" dirty="0"/>
              <a:t>Servidor Cloud</a:t>
            </a:r>
          </a:p>
        </p:txBody>
      </p:sp>
      <p:pic>
        <p:nvPicPr>
          <p:cNvPr id="15" name="Google Shape;684;p48">
            <a:extLst>
              <a:ext uri="{FF2B5EF4-FFF2-40B4-BE49-F238E27FC236}">
                <a16:creationId xmlns:a16="http://schemas.microsoft.com/office/drawing/2014/main" id="{F822C3BC-07BA-4E8D-9D0C-56CF0BEE12D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67689" y="3965851"/>
            <a:ext cx="493125" cy="687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678;p48">
            <a:extLst>
              <a:ext uri="{FF2B5EF4-FFF2-40B4-BE49-F238E27FC236}">
                <a16:creationId xmlns:a16="http://schemas.microsoft.com/office/drawing/2014/main" id="{E63AA49C-D4DB-4F1A-AEE0-51A3594E2B44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434" y="3760345"/>
            <a:ext cx="1842723" cy="1098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366823" y="-197603"/>
            <a:ext cx="6317512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Diagrama de Base de Datos</a:t>
            </a:r>
            <a:endParaRPr sz="3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C25D94C-DCD1-4A89-8BFE-0D043C820A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2"/>
            <a:ext cx="1032700" cy="120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2382622-5719-402E-843E-7344934BF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582" y="998870"/>
            <a:ext cx="4709479" cy="402610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283008" y="-149625"/>
            <a:ext cx="8197576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Infraestructura  de Red Virtualizada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73E6C68-892C-42A2-B94F-A73226B84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35" y="787565"/>
            <a:ext cx="4684746" cy="4043878"/>
          </a:xfrm>
          <a:prstGeom prst="rect">
            <a:avLst/>
          </a:prstGeom>
        </p:spPr>
      </p:pic>
      <p:pic>
        <p:nvPicPr>
          <p:cNvPr id="9" name="Google Shape;687;p48">
            <a:extLst>
              <a:ext uri="{FF2B5EF4-FFF2-40B4-BE49-F238E27FC236}">
                <a16:creationId xmlns:a16="http://schemas.microsoft.com/office/drawing/2014/main" id="{A618D214-14BE-4BD5-BF31-C8CB5CC7941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8231" y="3824650"/>
            <a:ext cx="1019495" cy="1122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682;p48">
            <a:extLst>
              <a:ext uri="{FF2B5EF4-FFF2-40B4-BE49-F238E27FC236}">
                <a16:creationId xmlns:a16="http://schemas.microsoft.com/office/drawing/2014/main" id="{9356167A-6562-4AE0-9B66-4A0CBEE8F5F7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11656" y="258974"/>
            <a:ext cx="1717628" cy="89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689;p48">
            <a:extLst>
              <a:ext uri="{FF2B5EF4-FFF2-40B4-BE49-F238E27FC236}">
                <a16:creationId xmlns:a16="http://schemas.microsoft.com/office/drawing/2014/main" id="{D3EFA98B-3659-42F2-B132-07A0A82FE2E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2612" y="2675278"/>
            <a:ext cx="836651" cy="91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98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Interfaz Web</a:t>
            </a:r>
            <a:endParaRPr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2B00AF3-CAB1-48B3-AD38-36B0F9F27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6542" y="1118636"/>
            <a:ext cx="7984041" cy="1121292"/>
          </a:xfrm>
        </p:spPr>
        <p:txBody>
          <a:bodyPr/>
          <a:lstStyle/>
          <a:p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página de inicio: 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Aquí podremos observar las primeras vistas de nuestra aplicación web. Como 3 opciones principales (acerca de nosotros, precios accesibles, y comunicación.)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MX" dirty="0"/>
          </a:p>
        </p:txBody>
      </p:sp>
      <p:sp>
        <p:nvSpPr>
          <p:cNvPr id="136" name="Google Shape;136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EFE059B7-850C-4160-A0CA-DAA539699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19" y="2194738"/>
            <a:ext cx="6411413" cy="28415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6D3479-101B-4DEA-9653-FB892631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19" y="501946"/>
            <a:ext cx="7620697" cy="857400"/>
          </a:xfrm>
        </p:spPr>
        <p:txBody>
          <a:bodyPr/>
          <a:lstStyle/>
          <a:p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Inicio de sesión: los usuarios podrán ingresar al sistema para crear servicios, registrar nuevos usuarios, revisar consultas, pagos y citas.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2429BF-642C-4100-81B6-E7113E0B9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EBA91F8-B053-4A5C-88BD-36EFD2562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711" y="1359346"/>
            <a:ext cx="7193020" cy="331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23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6D3479-101B-4DEA-9653-FB892631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19" y="501946"/>
            <a:ext cx="7620697" cy="85740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MX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egistros: los médicos y empleados nuevos podrán tener un registro para su control en el sistema.</a:t>
            </a:r>
            <a:endParaRPr lang="es-MX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2429BF-642C-4100-81B6-E7113E0B9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E8F7BDB-E30E-4689-B578-2BE8AED45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867" y="1359345"/>
            <a:ext cx="7225774" cy="339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943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6D3479-101B-4DEA-9653-FB8926311E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019" y="501946"/>
            <a:ext cx="7620697" cy="857400"/>
          </a:xfrm>
        </p:spPr>
        <p:txBody>
          <a:bodyPr/>
          <a:lstStyle/>
          <a:p>
            <a:r>
              <a:rPr lang="es-MX" sz="1800" dirty="0">
                <a:latin typeface="Arial" panose="020B0604020202020204" pitchFamily="34" charset="0"/>
                <a:ea typeface="Calibri" panose="020F0502020204030204" pitchFamily="34" charset="0"/>
              </a:rPr>
              <a:t>C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reación de servicios: El personal medio o administrativo podrá agregar nuevos servicios que se ofrezcan en la clínica.</a:t>
            </a:r>
            <a:endParaRPr lang="es-MX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42429BF-642C-4100-81B6-E7113E0B9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B2DCD66-3118-43ED-AA20-30B608456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07" y="1530350"/>
            <a:ext cx="8674985" cy="321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10788"/>
      </p:ext>
    </p:extLst>
  </p:cSld>
  <p:clrMapOvr>
    <a:masterClrMapping/>
  </p:clrMapOvr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</TotalTime>
  <Words>259</Words>
  <Application>Microsoft Office PowerPoint</Application>
  <PresentationFormat>Presentación en pantalla (16:9)</PresentationFormat>
  <Paragraphs>33</Paragraphs>
  <Slides>13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Calibri</vt:lpstr>
      <vt:lpstr>Bahnschrift</vt:lpstr>
      <vt:lpstr>Muli</vt:lpstr>
      <vt:lpstr>Lexend Deca</vt:lpstr>
      <vt:lpstr>Arial</vt:lpstr>
      <vt:lpstr>Aliena template</vt:lpstr>
      <vt:lpstr>  Presenta:  Alan Alejandro Gutiérrez cortes Eduardo Javier Bernal Flores Erick Arturo Flores Gomez Teodulfo Alegre Pineda Josué Vela Valle </vt:lpstr>
      <vt:lpstr>Introducion </vt:lpstr>
      <vt:lpstr>Tecnoliga implementada</vt:lpstr>
      <vt:lpstr>Diagrama de Base de Datos</vt:lpstr>
      <vt:lpstr>Infraestructura  de Red Virtualizada</vt:lpstr>
      <vt:lpstr>Interfaz Web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Equipo Presentador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Presenta:  Alan alegrando Gutiérrez cortes Eduardo Javier Bernal flores Erick Arturo flores Gómez Teodulfo Alegre pineda Josué vela valle </dc:title>
  <dc:creator>teodulfo alegre</dc:creator>
  <cp:lastModifiedBy>teodulfo alegre</cp:lastModifiedBy>
  <cp:revision>4</cp:revision>
  <dcterms:modified xsi:type="dcterms:W3CDTF">2021-12-13T05:14:33Z</dcterms:modified>
</cp:coreProperties>
</file>